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EC24-E292-4F34-A986-E00D84CD4266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1CAF-3B7E-45E3-9921-6FBD71204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3691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EC24-E292-4F34-A986-E00D84CD4266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1CAF-3B7E-45E3-9921-6FBD71204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334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EC24-E292-4F34-A986-E00D84CD4266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1CAF-3B7E-45E3-9921-6FBD71204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8498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EC24-E292-4F34-A986-E00D84CD4266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1CAF-3B7E-45E3-9921-6FBD7120480A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1622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EC24-E292-4F34-A986-E00D84CD4266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1CAF-3B7E-45E3-9921-6FBD71204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792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EC24-E292-4F34-A986-E00D84CD4266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1CAF-3B7E-45E3-9921-6FBD71204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235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EC24-E292-4F34-A986-E00D84CD4266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1CAF-3B7E-45E3-9921-6FBD71204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7951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EC24-E292-4F34-A986-E00D84CD4266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1CAF-3B7E-45E3-9921-6FBD71204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6607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EC24-E292-4F34-A986-E00D84CD4266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1CAF-3B7E-45E3-9921-6FBD71204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315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EC24-E292-4F34-A986-E00D84CD4266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1CAF-3B7E-45E3-9921-6FBD71204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354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EC24-E292-4F34-A986-E00D84CD4266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1CAF-3B7E-45E3-9921-6FBD71204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36588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EC24-E292-4F34-A986-E00D84CD4266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1CAF-3B7E-45E3-9921-6FBD71204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881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EC24-E292-4F34-A986-E00D84CD4266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1CAF-3B7E-45E3-9921-6FBD71204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12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EC24-E292-4F34-A986-E00D84CD4266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1CAF-3B7E-45E3-9921-6FBD71204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518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EC24-E292-4F34-A986-E00D84CD4266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1CAF-3B7E-45E3-9921-6FBD71204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3748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EC24-E292-4F34-A986-E00D84CD4266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1CAF-3B7E-45E3-9921-6FBD71204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09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EC24-E292-4F34-A986-E00D84CD4266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1CAF-3B7E-45E3-9921-6FBD71204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138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6AFEC24-E292-4F34-A986-E00D84CD4266}" type="datetimeFigureOut">
              <a:rPr lang="en-IN" smtClean="0"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0AE1CAF-3B7E-45E3-9921-6FBD71204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17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8D33481-5872-4C1E-91A7-351EBCEFE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852" y="697585"/>
            <a:ext cx="10714364" cy="5625444"/>
          </a:xfrm>
        </p:spPr>
        <p:txBody>
          <a:bodyPr/>
          <a:lstStyle/>
          <a:p>
            <a:r>
              <a:rPr lang="en-US" sz="6500" dirty="0">
                <a:solidFill>
                  <a:schemeClr val="tx1"/>
                </a:solidFill>
                <a:latin typeface="Segoe Print" panose="02000600000000000000" pitchFamily="2" charset="0"/>
              </a:rPr>
              <a:t>CHALLENGES AND OPPORTIUNITIES FOR ORGANISATION BEHAVIOUR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560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69855-38D0-487C-8375-0670B26D8DD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0079" y="810705"/>
            <a:ext cx="10363826" cy="55712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cap="none" dirty="0"/>
              <a:t>Meaning of organization behavior;</a:t>
            </a:r>
          </a:p>
          <a:p>
            <a:pPr marL="0" indent="0">
              <a:buNone/>
            </a:pPr>
            <a:r>
              <a:rPr lang="en-US" sz="2800" cap="none" dirty="0"/>
              <a:t>	Organization behavior is a field of study that investigates the impact that individual, groups and structure have on </a:t>
            </a:r>
            <a:r>
              <a:rPr lang="en-US" sz="2800" cap="none" dirty="0" err="1"/>
              <a:t>behaviour</a:t>
            </a:r>
            <a:r>
              <a:rPr lang="en-US" sz="2800" cap="none" dirty="0"/>
              <a:t> within organizations, for the purpose of applying such knowledge towards improving organizations effectiveness.</a:t>
            </a:r>
          </a:p>
          <a:p>
            <a:pPr marL="0" indent="0">
              <a:buNone/>
            </a:pPr>
            <a:r>
              <a:rPr lang="en-US" sz="2800" cap="none" dirty="0"/>
              <a:t>Definition;</a:t>
            </a:r>
          </a:p>
          <a:p>
            <a:pPr marL="0" indent="0">
              <a:buNone/>
            </a:pPr>
            <a:r>
              <a:rPr lang="en-US" sz="2800" cap="none" dirty="0"/>
              <a:t>	 Organization behavior is directly concerned with the understanding, production and control of human behavior in organization.</a:t>
            </a:r>
          </a:p>
          <a:p>
            <a:pPr marL="0" indent="0">
              <a:buNone/>
            </a:pPr>
            <a:r>
              <a:rPr lang="en-IN" sz="2800" cap="none" dirty="0"/>
              <a:t>                                                                      - Fred Luthans.</a:t>
            </a:r>
          </a:p>
        </p:txBody>
      </p:sp>
    </p:spTree>
    <p:extLst>
      <p:ext uri="{BB962C8B-B14F-4D97-AF65-F5344CB8AC3E}">
        <p14:creationId xmlns:p14="http://schemas.microsoft.com/office/powerpoint/2010/main" val="374800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1BEB6-E4AF-4436-879A-104096CD12A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62552" y="1517715"/>
            <a:ext cx="10466895" cy="4593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cap="none" dirty="0"/>
              <a:t>Challenges and opportunities for OB;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cap="none" dirty="0"/>
              <a:t>Managerial challenges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cap="none" dirty="0"/>
              <a:t>Workforce diversity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cap="none" dirty="0"/>
              <a:t>Changing demographics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cap="none" dirty="0"/>
              <a:t>Growing number of youngsters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cap="none" dirty="0"/>
              <a:t>Gender factor</a:t>
            </a:r>
          </a:p>
        </p:txBody>
      </p:sp>
    </p:spTree>
    <p:extLst>
      <p:ext uri="{BB962C8B-B14F-4D97-AF65-F5344CB8AC3E}">
        <p14:creationId xmlns:p14="http://schemas.microsoft.com/office/powerpoint/2010/main" val="323996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9BFAA-F6B1-45E0-A186-F4AD5986216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0132" y="1706252"/>
            <a:ext cx="10457468" cy="4298622"/>
          </a:xfrm>
        </p:spPr>
        <p:txBody>
          <a:bodyPr/>
          <a:lstStyle/>
          <a:p>
            <a:pPr marL="0" indent="0">
              <a:buNone/>
            </a:pPr>
            <a:r>
              <a:rPr lang="en-US" cap="none" dirty="0"/>
              <a:t>2. </a:t>
            </a:r>
            <a:r>
              <a:rPr lang="en-US" sz="2800" cap="none" dirty="0"/>
              <a:t>Work place issue and challenges</a:t>
            </a:r>
            <a:endParaRPr lang="en-IN" sz="2800" cap="none" dirty="0"/>
          </a:p>
          <a:p>
            <a:pPr marL="457200" indent="-457200">
              <a:buFont typeface="+mj-lt"/>
              <a:buAutoNum type="alphaLcParenR"/>
            </a:pPr>
            <a:r>
              <a:rPr lang="en-IN" sz="2800" cap="none" dirty="0"/>
              <a:t>Employee privacy </a:t>
            </a:r>
          </a:p>
          <a:p>
            <a:pPr marL="457200" indent="-457200">
              <a:buFont typeface="+mj-lt"/>
              <a:buAutoNum type="alphaLcParenR"/>
            </a:pPr>
            <a:r>
              <a:rPr lang="en-IN" sz="2800" cap="none" dirty="0"/>
              <a:t>Employee rights</a:t>
            </a:r>
          </a:p>
          <a:p>
            <a:pPr marL="457200" indent="-457200">
              <a:buFont typeface="+mj-lt"/>
              <a:buAutoNum type="alphaLcParenR"/>
            </a:pPr>
            <a:r>
              <a:rPr lang="en-IN" sz="2800" cap="none" dirty="0"/>
              <a:t>Unionism</a:t>
            </a:r>
          </a:p>
          <a:p>
            <a:pPr marL="457200" indent="-457200">
              <a:buFont typeface="+mj-lt"/>
              <a:buAutoNum type="alphaLcParenR"/>
            </a:pPr>
            <a:r>
              <a:rPr lang="en-IN" sz="2800" cap="none" dirty="0"/>
              <a:t>Changed employee expectation</a:t>
            </a: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77603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25728-A525-476D-BEE0-86CD80AB7C0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359" y="1433660"/>
            <a:ext cx="10363826" cy="3990679"/>
          </a:xfrm>
        </p:spPr>
        <p:txBody>
          <a:bodyPr/>
          <a:lstStyle/>
          <a:p>
            <a:pPr marL="0" indent="0">
              <a:buNone/>
            </a:pPr>
            <a:r>
              <a:rPr lang="en-US" cap="none" dirty="0"/>
              <a:t>3. </a:t>
            </a:r>
            <a:r>
              <a:rPr lang="en-US" sz="2800" cap="none" dirty="0" err="1"/>
              <a:t>Organisational</a:t>
            </a:r>
            <a:r>
              <a:rPr lang="en-US" sz="2800" cap="none" dirty="0"/>
              <a:t> challenges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cap="none" dirty="0"/>
              <a:t>Improving quality and productivity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cap="none" dirty="0"/>
              <a:t>Managing technology and innovation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cap="none" dirty="0"/>
              <a:t>Coping with temporariness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cap="none" dirty="0"/>
              <a:t>Ethical </a:t>
            </a:r>
            <a:r>
              <a:rPr lang="en-US" sz="2800" cap="none" dirty="0" err="1"/>
              <a:t>behaviour</a:t>
            </a:r>
            <a:endParaRPr lang="en-US" sz="2800" cap="none" dirty="0"/>
          </a:p>
          <a:p>
            <a:pPr marL="0" indent="0">
              <a:buNone/>
            </a:pPr>
            <a:endParaRPr lang="en-US" sz="2800" cap="none" dirty="0"/>
          </a:p>
          <a:p>
            <a:pPr marL="514350" indent="-514350">
              <a:buFont typeface="+mj-lt"/>
              <a:buAutoNum type="alphaLcParenR"/>
            </a:pPr>
            <a:endParaRPr lang="en-IN" sz="2800" cap="none" dirty="0"/>
          </a:p>
        </p:txBody>
      </p:sp>
    </p:spTree>
    <p:extLst>
      <p:ext uri="{BB962C8B-B14F-4D97-AF65-F5344CB8AC3E}">
        <p14:creationId xmlns:p14="http://schemas.microsoft.com/office/powerpoint/2010/main" val="229300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D7E95-6666-40EB-9577-0FBCF24D07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72372" y="1584668"/>
            <a:ext cx="10363826" cy="4325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cap="none" dirty="0"/>
              <a:t>4. global challenges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800" cap="none" dirty="0"/>
              <a:t>managing global environment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800" cap="none" dirty="0"/>
              <a:t>managing cultural diversity</a:t>
            </a:r>
          </a:p>
        </p:txBody>
      </p:sp>
    </p:spTree>
    <p:extLst>
      <p:ext uri="{BB962C8B-B14F-4D97-AF65-F5344CB8AC3E}">
        <p14:creationId xmlns:p14="http://schemas.microsoft.com/office/powerpoint/2010/main" val="2631659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4B686-0F3F-4DC8-A090-7EF5F53476D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160461"/>
            <a:ext cx="10363826" cy="42128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cap="none" dirty="0"/>
              <a:t>5. </a:t>
            </a:r>
            <a:r>
              <a:rPr lang="en-US" sz="2800" cap="none" dirty="0"/>
              <a:t>Environment challenges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800" cap="none" dirty="0"/>
              <a:t>Ecology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800" cap="none" dirty="0"/>
              <a:t> air water and soil pollution </a:t>
            </a:r>
          </a:p>
          <a:p>
            <a:pPr marL="457200" indent="-457200">
              <a:buFont typeface="+mj-lt"/>
              <a:buAutoNum type="alphaLcParenR"/>
            </a:pPr>
            <a:r>
              <a:rPr lang="en-IN" sz="2800" cap="none" dirty="0"/>
              <a:t>Personnel policies</a:t>
            </a:r>
          </a:p>
          <a:p>
            <a:pPr marL="457200" indent="-457200">
              <a:buFont typeface="+mj-lt"/>
              <a:buAutoNum type="alphaLcParenR"/>
            </a:pPr>
            <a:r>
              <a:rPr lang="en-IN" sz="2800" cap="none" dirty="0"/>
              <a:t>Consumer reason </a:t>
            </a:r>
          </a:p>
          <a:p>
            <a:pPr marL="457200" indent="-457200">
              <a:buFont typeface="+mj-lt"/>
              <a:buAutoNum type="alphaLcParenR"/>
            </a:pPr>
            <a:r>
              <a:rPr lang="en-IN" sz="2800" cap="none" dirty="0"/>
              <a:t>Research and development </a:t>
            </a:r>
          </a:p>
          <a:p>
            <a:pPr marL="457200" indent="-457200">
              <a:buFont typeface="+mj-lt"/>
              <a:buAutoNum type="alphaLcParenR"/>
            </a:pPr>
            <a:r>
              <a:rPr lang="en-IN" sz="2800" cap="none" dirty="0"/>
              <a:t>International and national economic policies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89449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44</TotalTime>
  <Words>157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Segoe Print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thilaka laxmi</dc:creator>
  <cp:lastModifiedBy>thilaka laxmi</cp:lastModifiedBy>
  <cp:revision>10</cp:revision>
  <dcterms:created xsi:type="dcterms:W3CDTF">2020-03-21T05:56:57Z</dcterms:created>
  <dcterms:modified xsi:type="dcterms:W3CDTF">2020-03-21T06:41:04Z</dcterms:modified>
</cp:coreProperties>
</file>